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</p:sldIdLst>
  <p:sldSz cx="9144000" cy="5143500" type="screen16x9"/>
  <p:notesSz cx="6858000" cy="9144000"/>
  <p:embeddedFontLst>
    <p:embeddedFont>
      <p:font typeface="Oswald" charset="0"/>
      <p:regular r:id="rId15"/>
      <p:bold r:id="rId16"/>
    </p:embeddedFont>
    <p:embeddedFont>
      <p:font typeface="Source Code Pro" charset="0"/>
      <p:regular r:id="rId17"/>
      <p:bold r:id="rId18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60" d="100"/>
          <a:sy n="60" d="100"/>
        </p:scale>
        <p:origin x="-1560" y="-6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rot="10800000">
            <a:off x="4226100" y="2933549"/>
            <a:ext cx="691799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-25" y="0"/>
            <a:ext cx="9144000" cy="31241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399" cy="2109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399" cy="1260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pPr>
                <a:spcBef>
                  <a:spcPts val="0"/>
                </a:spcBef>
                <a:buNone/>
              </a:pPr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hape 51"/>
          <p:cNvCxnSpPr/>
          <p:nvPr/>
        </p:nvCxnSpPr>
        <p:spPr>
          <a:xfrm>
            <a:off x="413275" y="2988275"/>
            <a:ext cx="910499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12000"/>
            </a:lvl1pPr>
            <a:lvl2pPr>
              <a:spcBef>
                <a:spcPts val="0"/>
              </a:spcBef>
              <a:buSzPct val="100000"/>
              <a:defRPr sz="12000"/>
            </a:lvl2pPr>
            <a:lvl3pPr>
              <a:spcBef>
                <a:spcPts val="0"/>
              </a:spcBef>
              <a:buSzPct val="100000"/>
              <a:defRPr sz="12000"/>
            </a:lvl3pPr>
            <a:lvl4pPr>
              <a:spcBef>
                <a:spcPts val="0"/>
              </a:spcBef>
              <a:buSzPct val="100000"/>
              <a:defRPr sz="12000"/>
            </a:lvl4pPr>
            <a:lvl5pPr>
              <a:spcBef>
                <a:spcPts val="0"/>
              </a:spcBef>
              <a:buSzPct val="100000"/>
              <a:defRPr sz="12000"/>
            </a:lvl5pPr>
            <a:lvl6pPr>
              <a:spcBef>
                <a:spcPts val="0"/>
              </a:spcBef>
              <a:buSzPct val="100000"/>
              <a:defRPr sz="12000"/>
            </a:lvl6pPr>
            <a:lvl7pPr>
              <a:spcBef>
                <a:spcPts val="0"/>
              </a:spcBef>
              <a:buSzPct val="100000"/>
              <a:defRPr sz="12000"/>
            </a:lvl7pPr>
            <a:lvl8pPr>
              <a:spcBef>
                <a:spcPts val="0"/>
              </a:spcBef>
              <a:buSzPct val="100000"/>
              <a:defRPr sz="12000"/>
            </a:lvl8pPr>
            <a:lvl9pPr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pPr>
                <a:spcBef>
                  <a:spcPts val="0"/>
                </a:spcBef>
                <a:buNone/>
              </a:pPr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pPr>
                <a:spcBef>
                  <a:spcPts val="0"/>
                </a:spcBef>
                <a:buNone/>
              </a:pPr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399" cy="151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pPr>
                <a:spcBef>
                  <a:spcPts val="0"/>
                </a:spcBef>
                <a:buNone/>
              </a:pPr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hape 19"/>
          <p:cNvCxnSpPr/>
          <p:nvPr/>
        </p:nvCxnSpPr>
        <p:spPr>
          <a:xfrm>
            <a:off x="429200" y="1275577"/>
            <a:ext cx="6140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599" cy="309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pPr>
                <a:spcBef>
                  <a:spcPts val="0"/>
                </a:spcBef>
                <a:buNone/>
              </a:pPr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429200" y="1275577"/>
            <a:ext cx="6140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899" cy="309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899" cy="309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pPr>
                <a:spcBef>
                  <a:spcPts val="0"/>
                </a:spcBef>
                <a:buNone/>
              </a:pPr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pPr>
                <a:spcBef>
                  <a:spcPts val="0"/>
                </a:spcBef>
                <a:buNone/>
              </a:pPr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hape 33"/>
          <p:cNvCxnSpPr/>
          <p:nvPr/>
        </p:nvCxnSpPr>
        <p:spPr>
          <a:xfrm>
            <a:off x="418675" y="1457787"/>
            <a:ext cx="6140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311700" y="1618203"/>
            <a:ext cx="2807999" cy="295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pPr>
                <a:spcBef>
                  <a:spcPts val="0"/>
                </a:spcBef>
                <a:buNone/>
              </a:pPr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099" cy="40856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pPr>
                <a:spcBef>
                  <a:spcPts val="0"/>
                </a:spcBef>
                <a:buNone/>
              </a:pPr>
              <a:t>‹Nº›</a:t>
            </a:fld>
            <a:endParaRPr lang="es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4572000" y="175"/>
            <a:ext cx="4572000" cy="5143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42" name="Shape 42"/>
          <p:cNvCxnSpPr/>
          <p:nvPr/>
        </p:nvCxnSpPr>
        <p:spPr>
          <a:xfrm>
            <a:off x="5029675" y="4495500"/>
            <a:ext cx="577199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199" cy="1789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1pPr>
            <a:lvl2pPr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2pPr>
            <a:lvl3pPr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3pPr>
            <a:lvl4pPr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4pPr>
            <a:lvl5pPr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5pPr>
            <a:lvl6pPr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6pPr>
            <a:lvl7pPr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7pPr>
            <a:lvl8pPr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8pPr>
            <a:lvl9pPr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265500" y="292140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pPr>
                <a:spcBef>
                  <a:spcPts val="0"/>
                </a:spcBef>
                <a:buNone/>
              </a:pPr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pPr>
                <a:spcBef>
                  <a:spcPts val="0"/>
                </a:spcBef>
                <a:buNone/>
              </a:pPr>
              <a:t>‹Nº›</a:t>
            </a:fld>
            <a:endParaRPr lang="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599" cy="309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pPr algn="r">
                <a:spcBef>
                  <a:spcPts val="0"/>
                </a:spcBef>
                <a:buNone/>
              </a:pPr>
              <a:t>‹Nº›</a:t>
            </a:fld>
            <a:endParaRPr lang="es"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430800" y="280800"/>
            <a:ext cx="8282399" cy="2109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 sz="4500" dirty="0" smtClean="0"/>
              <a:t>“Permite reportar incidentes e informarse del nivel de seguridad en San Isidro”</a:t>
            </a:r>
            <a:endParaRPr lang="es" sz="4500" dirty="0"/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399" cy="1260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 dirty="0" smtClean="0"/>
              <a:t>#Segurimatch</a:t>
            </a:r>
            <a:endParaRPr lang="e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/>
          </p:nvPr>
        </p:nvSpPr>
        <p:spPr>
          <a:xfrm>
            <a:off x="430800" y="280800"/>
            <a:ext cx="8282399" cy="2109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4500"/>
              <a:t>Inicio de Demo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399" cy="1260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s-PE" dirty="0" smtClean="0"/>
              <a:t>https://github.com/akobashikawa/msi-wachiman</a:t>
            </a:r>
            <a:endParaRPr lang="e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Datos de los miembros del equipo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599" cy="309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 dirty="0" smtClean="0"/>
              <a:t>Antonio Kobashikawa| @rulokoba</a:t>
            </a:r>
          </a:p>
          <a:p>
            <a:r>
              <a:rPr lang="es" dirty="0" smtClean="0"/>
              <a:t>Andres Drago | @Cocorex1508</a:t>
            </a:r>
          </a:p>
          <a:p>
            <a:r>
              <a:rPr lang="es" dirty="0" smtClean="0"/>
              <a:t>Anibal Copitan | @enlacee</a:t>
            </a:r>
          </a:p>
          <a:p>
            <a:r>
              <a:rPr lang="es" dirty="0" smtClean="0"/>
              <a:t>Fabian </a:t>
            </a:r>
            <a:r>
              <a:rPr lang="es" u="sng" dirty="0" smtClean="0"/>
              <a:t>Colman</a:t>
            </a:r>
            <a:r>
              <a:rPr lang="es" dirty="0" smtClean="0"/>
              <a:t> |</a:t>
            </a:r>
          </a:p>
          <a:p>
            <a:r>
              <a:rPr lang="es" dirty="0" smtClean="0"/>
              <a:t>Walter Rosales |</a:t>
            </a:r>
          </a:p>
          <a:p>
            <a:r>
              <a:rPr lang="es" dirty="0" smtClean="0"/>
              <a:t>Esther Huaman|</a:t>
            </a:r>
            <a:endParaRPr lang="e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 dirty="0"/>
              <a:t>Enviar email con este archivo adjunto a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599" cy="309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s" sz="2800" dirty="0"/>
              <a:t>jimenasanchez@gobiernoabierto.pe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s" dirty="0"/>
              <a:t>Asunto: Nombre del equipo - Hackaton San Isidro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Reto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599" cy="309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/>
            <a:r>
              <a:rPr lang="es" dirty="0" smtClean="0"/>
              <a:t>Transformar los datos abiertos de seguridad ciudadana en información visual y útil para los ciudadanos.</a:t>
            </a:r>
          </a:p>
          <a:p>
            <a:pPr algn="just"/>
            <a:endParaRPr lang="es" dirty="0" smtClean="0"/>
          </a:p>
          <a:p>
            <a:pPr algn="just"/>
            <a:r>
              <a:rPr lang="es" dirty="0" smtClean="0"/>
              <a:t>Crear una herramienta para que los usuarios puedan realizar denuncias de una manera rápida y sencilla y también puedan informarse del nivel de seguridad de la zona en la que están.</a:t>
            </a:r>
          </a:p>
          <a:p>
            <a:pPr lvl="0" rtl="0">
              <a:spcBef>
                <a:spcPts val="0"/>
              </a:spcBef>
              <a:buNone/>
            </a:pPr>
            <a:endParaRPr lang="es" dirty="0" smtClean="0"/>
          </a:p>
          <a:p>
            <a:pPr lvl="0" rtl="0">
              <a:spcBef>
                <a:spcPts val="0"/>
              </a:spcBef>
              <a:buNone/>
            </a:pPr>
            <a:endParaRPr lang="es" dirty="0" smtClean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Solución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599" cy="309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 rtl="0">
              <a:spcBef>
                <a:spcPts val="0"/>
              </a:spcBef>
              <a:buNone/>
            </a:pPr>
            <a:r>
              <a:rPr lang="es-PE" dirty="0" smtClean="0"/>
              <a:t>Mostrar en un mapa la actual ubicación del usuario dentro de los sectores los cuales están coloreados según la cantidad de incidencias.</a:t>
            </a:r>
          </a:p>
          <a:p>
            <a:pPr algn="just" rtl="0">
              <a:spcBef>
                <a:spcPts val="0"/>
              </a:spcBef>
              <a:buNone/>
            </a:pPr>
            <a:endParaRPr lang="es-PE" dirty="0" smtClean="0"/>
          </a:p>
          <a:p>
            <a:pPr algn="just" rtl="0">
              <a:spcBef>
                <a:spcPts val="0"/>
              </a:spcBef>
              <a:buNone/>
            </a:pPr>
            <a:r>
              <a:rPr lang="es-PE" dirty="0" smtClean="0"/>
              <a:t>Ofrecer opciones simples para que los ciudadanos puedan realizar denuncias rápidamente y que la Municipalidad cuente con más datos para tomar decisiones relevantes.</a:t>
            </a:r>
          </a:p>
          <a:p>
            <a:pPr algn="just" rtl="0">
              <a:spcBef>
                <a:spcPts val="0"/>
              </a:spcBef>
              <a:buNone/>
            </a:pPr>
            <a:endParaRPr lang="es-PE" dirty="0" smtClean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Fuentes de datos usados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599" cy="309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s" dirty="0"/>
              <a:t>Datos abiertos usados 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 dirty="0" smtClean="0"/>
              <a:t>Consolidado Intervenciones Serenazgo</a:t>
            </a:r>
            <a:endParaRPr lang="es" u="sng" dirty="0" smtClean="0"/>
          </a:p>
          <a:p>
            <a:pPr marL="457200" lvl="0" indent="-228600"/>
            <a:r>
              <a:rPr lang="es-PE" dirty="0" smtClean="0"/>
              <a:t>http://datosabiertos.msi.gob.pe/datastreams/94606/consolidado-intervenciones-serenazgo/</a:t>
            </a: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dirty="0"/>
              <a:t>Pantallazo </a:t>
            </a:r>
            <a:r>
              <a:rPr lang="es" dirty="0" smtClean="0"/>
              <a:t>1 Web: </a:t>
            </a:r>
            <a:endParaRPr lang="es" dirty="0"/>
          </a:p>
        </p:txBody>
      </p:sp>
      <p:pic>
        <p:nvPicPr>
          <p:cNvPr id="1026" name="Picture 2" descr="E:\Hom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600" y="1203598"/>
            <a:ext cx="7200000" cy="3602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dirty="0"/>
              <a:t>Pantallazo </a:t>
            </a:r>
            <a:r>
              <a:rPr lang="es" dirty="0" smtClean="0"/>
              <a:t>2 Web: </a:t>
            </a:r>
            <a:endParaRPr lang="es" dirty="0"/>
          </a:p>
        </p:txBody>
      </p:sp>
      <p:pic>
        <p:nvPicPr>
          <p:cNvPr id="2050" name="Picture 2" descr="E:\Pag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600" y="1275606"/>
            <a:ext cx="7200000" cy="3602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599" cy="119113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dirty="0"/>
              <a:t>Pantallazo </a:t>
            </a:r>
            <a:r>
              <a:rPr lang="es" dirty="0" smtClean="0"/>
              <a:t>3</a:t>
            </a:r>
            <a:br>
              <a:rPr lang="es" dirty="0" smtClean="0"/>
            </a:br>
            <a:r>
              <a:rPr lang="es" dirty="0" smtClean="0"/>
              <a:t>Mobile</a:t>
            </a:r>
            <a:r>
              <a:rPr lang="es" dirty="0" smtClean="0"/>
              <a:t>: </a:t>
            </a:r>
            <a:endParaRPr lang="es" dirty="0"/>
          </a:p>
        </p:txBody>
      </p:sp>
      <p:pic>
        <p:nvPicPr>
          <p:cNvPr id="3074" name="Picture 2" descr="E:\Screen Shot 2015-12-13 at 14.51.17.png"/>
          <p:cNvPicPr>
            <a:picLocks noChangeAspect="1" noChangeArrowheads="1"/>
          </p:cNvPicPr>
          <p:nvPr/>
        </p:nvPicPr>
        <p:blipFill>
          <a:blip r:embed="rId3"/>
          <a:srcRect l="1728" t="24284" r="79763" b="23703"/>
          <a:stretch>
            <a:fillRect/>
          </a:stretch>
        </p:blipFill>
        <p:spPr bwMode="auto">
          <a:xfrm>
            <a:off x="3275856" y="483518"/>
            <a:ext cx="2459980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599" cy="126314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dirty="0"/>
              <a:t>Pantallazo </a:t>
            </a:r>
            <a:r>
              <a:rPr lang="es" dirty="0" smtClean="0"/>
              <a:t>4</a:t>
            </a:r>
            <a:br>
              <a:rPr lang="es" dirty="0" smtClean="0"/>
            </a:br>
            <a:r>
              <a:rPr lang="es" dirty="0" smtClean="0"/>
              <a:t>Mobile</a:t>
            </a:r>
            <a:r>
              <a:rPr lang="es" dirty="0" smtClean="0"/>
              <a:t>: </a:t>
            </a:r>
            <a:endParaRPr lang="es" dirty="0"/>
          </a:p>
        </p:txBody>
      </p:sp>
      <p:pic>
        <p:nvPicPr>
          <p:cNvPr id="4098" name="Picture 2" descr="E:\Screen Shot 2015-12-13 at 14.51.27.png"/>
          <p:cNvPicPr>
            <a:picLocks noChangeAspect="1" noChangeArrowheads="1"/>
          </p:cNvPicPr>
          <p:nvPr/>
        </p:nvPicPr>
        <p:blipFill>
          <a:blip r:embed="rId3"/>
          <a:srcRect l="1772" t="24346" r="79646" b="23636"/>
          <a:stretch>
            <a:fillRect/>
          </a:stretch>
        </p:blipFill>
        <p:spPr bwMode="auto">
          <a:xfrm>
            <a:off x="3347864" y="555526"/>
            <a:ext cx="2469346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/>
              <a:t>Retos encontrados durante el desarrollo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599" cy="309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-PE" dirty="0" smtClean="0"/>
              <a:t>La API es muy difícil de usar tal como está organizada actualmente. Fue necesario hacer varias transformaciones.</a:t>
            </a:r>
          </a:p>
          <a:p>
            <a:pPr>
              <a:spcBef>
                <a:spcPts val="0"/>
              </a:spcBef>
              <a:buNone/>
            </a:pPr>
            <a:endParaRPr lang="es-PE" dirty="0" smtClean="0"/>
          </a:p>
          <a:p>
            <a:pPr>
              <a:spcBef>
                <a:spcPts val="0"/>
              </a:spcBef>
              <a:buNone/>
            </a:pPr>
            <a:r>
              <a:rPr lang="es-PE" dirty="0" smtClean="0"/>
              <a:t>No se cuenta con puntos </a:t>
            </a:r>
            <a:r>
              <a:rPr lang="es-PE" dirty="0" err="1" smtClean="0"/>
              <a:t>geo</a:t>
            </a:r>
            <a:r>
              <a:rPr lang="es-PE" dirty="0" smtClean="0"/>
              <a:t> referenciados de los sectores de San Isidro. Tuvimos que ubicar los puntos a mano.</a:t>
            </a: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ern-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238</Words>
  <Application>Microsoft Office PowerPoint</Application>
  <PresentationFormat>Presentación en pantalla (16:9)</PresentationFormat>
  <Paragraphs>35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Oswald</vt:lpstr>
      <vt:lpstr>Source Code Pro</vt:lpstr>
      <vt:lpstr>modern-writer</vt:lpstr>
      <vt:lpstr>“Permite reportar incidentes e informarse del nivel de seguridad en San Isidro”</vt:lpstr>
      <vt:lpstr>Reto</vt:lpstr>
      <vt:lpstr>Solución</vt:lpstr>
      <vt:lpstr>Fuentes de datos usados</vt:lpstr>
      <vt:lpstr>Pantallazo 1 Web: </vt:lpstr>
      <vt:lpstr>Pantallazo 2 Web: </vt:lpstr>
      <vt:lpstr>Pantallazo 3 Mobile: </vt:lpstr>
      <vt:lpstr>Pantallazo 4 Mobile: </vt:lpstr>
      <vt:lpstr>Retos encontrados durante el desarrollo</vt:lpstr>
      <vt:lpstr>Inicio de Demo</vt:lpstr>
      <vt:lpstr>Datos de los miembros del equipo</vt:lpstr>
      <vt:lpstr>Enviar email con este archivo adjunto 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“Permite reportar incidentes e informarse del nivel de seguridad en San Isidro”</dc:title>
  <cp:lastModifiedBy>VAIO</cp:lastModifiedBy>
  <cp:revision>2</cp:revision>
  <dcterms:modified xsi:type="dcterms:W3CDTF">2015-12-13T20:02:38Z</dcterms:modified>
</cp:coreProperties>
</file>